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7" r:id="rId2"/>
    <p:sldId id="278" r:id="rId3"/>
    <p:sldId id="280" r:id="rId4"/>
    <p:sldId id="281" r:id="rId5"/>
    <p:sldId id="282" r:id="rId6"/>
    <p:sldId id="284" r:id="rId7"/>
    <p:sldId id="287" r:id="rId8"/>
    <p:sldId id="288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586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0FDF-E095-4DFC-9FA0-8BEC5E8AE75C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E22F-C5CE-4233-BF8E-34D3F08C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7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0FDF-E095-4DFC-9FA0-8BEC5E8AE75C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E22F-C5CE-4233-BF8E-34D3F08C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9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0FDF-E095-4DFC-9FA0-8BEC5E8AE75C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E22F-C5CE-4233-BF8E-34D3F08C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7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0FDF-E095-4DFC-9FA0-8BEC5E8AE75C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E22F-C5CE-4233-BF8E-34D3F08C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5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0FDF-E095-4DFC-9FA0-8BEC5E8AE75C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E22F-C5CE-4233-BF8E-34D3F08C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0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0FDF-E095-4DFC-9FA0-8BEC5E8AE75C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E22F-C5CE-4233-BF8E-34D3F08C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2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0FDF-E095-4DFC-9FA0-8BEC5E8AE75C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E22F-C5CE-4233-BF8E-34D3F08C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0FDF-E095-4DFC-9FA0-8BEC5E8AE75C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E22F-C5CE-4233-BF8E-34D3F08C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2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0FDF-E095-4DFC-9FA0-8BEC5E8AE75C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E22F-C5CE-4233-BF8E-34D3F08C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0FDF-E095-4DFC-9FA0-8BEC5E8AE75C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E22F-C5CE-4233-BF8E-34D3F08C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4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0FDF-E095-4DFC-9FA0-8BEC5E8AE75C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E22F-C5CE-4233-BF8E-34D3F08C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40FDF-E095-4DFC-9FA0-8BEC5E8AE75C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6E22F-C5CE-4233-BF8E-34D3F08C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9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0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3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6.jpe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65126"/>
            <a:ext cx="7200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Monotype Corsiva" panose="03010101010201010101" pitchFamily="66" charset="0"/>
              </a:rPr>
              <a:t>Интернет-портфолио </a:t>
            </a:r>
            <a:br>
              <a:rPr lang="ru-RU" b="1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>
                <a:solidFill>
                  <a:srgbClr val="002060"/>
                </a:solidFill>
                <a:latin typeface="Monotype Corsiva" panose="03010101010201010101" pitchFamily="66" charset="0"/>
              </a:rPr>
              <a:t>Абдулазиевой Зарины Масхутовны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2A40C2CF-E390-3247-B645-7A3C86E2B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15" y="1943234"/>
            <a:ext cx="3147580" cy="46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6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3"/>
            <a:ext cx="6967686" cy="108012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Немного о себе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3095" y="953848"/>
            <a:ext cx="741682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>
                <a:solidFill>
                  <a:srgbClr val="003366"/>
                </a:solidFill>
                <a:effectLst/>
                <a:latin typeface="Montserrat" pitchFamily="2" charset="-52"/>
              </a:rPr>
              <a:t>высшее, Чеченский государственный университет, 2006 г.,  квалификация — юрист. Профессиональя переподготовка: АНО ДПО "Академия ГлавСпец", 2020 г., квалификация - воспитатель в дошкольном образовании.</a:t>
            </a:r>
            <a:endParaRPr lang="ru-RU" sz="2000" b="1" i="0">
              <a:solidFill>
                <a:srgbClr val="222222"/>
              </a:solidFill>
              <a:effectLst/>
              <a:latin typeface="PT Serif" panose="02000000000000000000" pitchFamily="2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</a:t>
            </a:r>
            <a:r>
              <a:rPr 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личностные качества: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и терпение, высокие нравственные качества, организаторские способности, трудолюбие, позитивный настрой на работу, способность к творчеству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0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32E853C-CC79-4742-92C3-83D1CB34F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52" y="917640"/>
            <a:ext cx="3870643" cy="44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6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65126"/>
            <a:ext cx="74888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«Ты маленький ребёнок, я – большой.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 вам моя представьте педагогика. 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 со мной, а мне с </a:t>
            </a:r>
            <a:r>
              <a:rPr 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тобою хорошо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 педагогики моей </a:t>
            </a:r>
            <a:r>
              <a:rPr 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логика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E4769699-717D-DD46-933A-86C2310BD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72816"/>
            <a:ext cx="3537741" cy="2293583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DC03F45-86B9-7348-9E63-59B421B86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65" y="1772816"/>
            <a:ext cx="3537741" cy="4894833"/>
          </a:xfrm>
          <a:prstGeom prst="rect">
            <a:avLst/>
          </a:prstGeom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4966E2DE-7787-C24F-B546-BEB35D095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74064"/>
            <a:ext cx="3537742" cy="229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0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200800" cy="208823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Моё педагогическое кредо</a:t>
            </a:r>
            <a:br>
              <a:rPr lang="ru-RU" b="1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>
                <a:solidFill>
                  <a:schemeClr val="tx2"/>
                </a:solidFill>
                <a:effectLst/>
                <a:latin typeface="Montserrat" pitchFamily="2" charset="-52"/>
              </a:rPr>
              <a:t>Быть нравственным, сознательным и поступать по совести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01A9B9F0-C6DD-F442-894E-CBED98B4D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51" y="1927790"/>
            <a:ext cx="5889681" cy="46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0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3"/>
            <a:ext cx="7632848" cy="93610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  <a:t>«Ты и я, ты и я – мы </a:t>
            </a:r>
            <a:r>
              <a:rPr lang="ru-RU" sz="4000">
                <a:solidFill>
                  <a:srgbClr val="002060"/>
                </a:solidFill>
                <a:latin typeface="Monotype Corsiva" panose="03010101010201010101" pitchFamily="66" charset="0"/>
              </a:rPr>
              <a:t>с тобой </a:t>
            </a:r>
            <a: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  <a:t>друзья»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E4196CE-6687-0048-A801-9D3D43D07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13" y="746621"/>
            <a:ext cx="2705675" cy="3285084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67A2291-D533-8040-8149-D277BF174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26" y="1732368"/>
            <a:ext cx="2976992" cy="3393264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ACAEF00-B50B-5645-AF20-A0ADDED4B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61" y="3007365"/>
            <a:ext cx="2499096" cy="33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3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3"/>
            <a:ext cx="7200800" cy="151216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«Ладони ребёнка в руки возьмем, и сердце свое для него распахнем»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F746A6D7-39FC-4D44-AE51-F16233FB7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34475"/>
            <a:ext cx="3324951" cy="2298016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0FEA36B-8C59-7642-81D9-AB79C140C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68" y="1503124"/>
            <a:ext cx="3294840" cy="2329367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6F38F4C6-15CC-C146-A546-03B525AD3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76" y="3982554"/>
            <a:ext cx="3245573" cy="266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3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88832" cy="230425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Я точно знаю, поступила правильно в выборе профессии. Счастливые лица и улыбки моих детишек,  благодарность родителей </a:t>
            </a:r>
            <a:r>
              <a:rPr 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– подтверждение 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тому. Наша профессия как никакая другая окружена любовью, и прекрасно, когда эта </a:t>
            </a:r>
            <a:r>
              <a:rPr 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любовь взаимна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C948230A-3787-A644-B4BA-6975BCF99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30" y="2512929"/>
            <a:ext cx="2293769" cy="325584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190DF9E-B252-C14D-9591-22CEBB3B4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30" y="2803308"/>
            <a:ext cx="2186249" cy="340943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21654CC-FBB7-FD4C-B529-C2B07992D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28" y="3448629"/>
            <a:ext cx="2337652" cy="322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7560840" cy="2520280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9435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5"/>
    </mc:Choice>
    <mc:Fallback xmlns="">
      <p:transition spd="slow" advTm="8015"/>
    </mc:Fallback>
  </mc:AlternateContent>
</p:sld>
</file>

<file path=ppt/theme/theme1.xml><?xml version="1.0" encoding="utf-8"?>
<a:theme xmlns:a="http://schemas.openxmlformats.org/drawingml/2006/main" name="158">
  <a:themeElements>
    <a:clrScheme name="Другая 3">
      <a:dk1>
        <a:sysClr val="windowText" lastClr="000000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158</Template>
  <TotalTime>309</TotalTime>
  <Words>209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158</vt:lpstr>
      <vt:lpstr>Интернет-портфолио  Абдулазиевой Зарины Масхутовны</vt:lpstr>
      <vt:lpstr>Немного о себе</vt:lpstr>
      <vt:lpstr>Презентация PowerPoint</vt:lpstr>
      <vt:lpstr>«Ты маленький ребёнок, я – большой.  Вот вам моя представьте педагогика.  Тебе со мной, а мне с тобою хорошо – у педагогики моей простая логика»</vt:lpstr>
      <vt:lpstr>Моё педагогическое кредо «Быть нравственным, сознательным и поступать по совести».</vt:lpstr>
      <vt:lpstr>«Ты и я, ты и я – мы с тобой друзья»</vt:lpstr>
      <vt:lpstr>«Ладони ребёнка в руки возьмем, и сердце свое для него распахнем»</vt:lpstr>
      <vt:lpstr>Я точно знаю, поступила правильно в выборе профессии. Счастливые лица и улыбки моих детишек,  благодарность родителей – подтверждение тому. Наша профессия как никакая другая окружена любовью, и прекрасно, когда эта любовь взаимна</vt:lpstr>
      <vt:lpstr> Спасибо за внимание!!!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SamLab.ws</dc:creator>
  <cp:lastModifiedBy>lamara.bersanova@mail.ru</cp:lastModifiedBy>
  <cp:revision>55</cp:revision>
  <dcterms:created xsi:type="dcterms:W3CDTF">2016-01-25T16:41:02Z</dcterms:created>
  <dcterms:modified xsi:type="dcterms:W3CDTF">2022-02-11T05:37:27Z</dcterms:modified>
</cp:coreProperties>
</file>